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3" r:id="rId4"/>
    <p:sldId id="256" r:id="rId5"/>
    <p:sldId id="257" r:id="rId6"/>
    <p:sldId id="258" r:id="rId7"/>
    <p:sldId id="260" r:id="rId8"/>
    <p:sldId id="259" r:id="rId9"/>
    <p:sldId id="264" r:id="rId10"/>
    <p:sldId id="266" r:id="rId11"/>
    <p:sldId id="267" r:id="rId12"/>
    <p:sldId id="270" r:id="rId13"/>
    <p:sldId id="271" r:id="rId14"/>
    <p:sldId id="275" r:id="rId15"/>
    <p:sldId id="273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68" r:id="rId27"/>
    <p:sldId id="276" r:id="rId28"/>
    <p:sldId id="265" r:id="rId29"/>
    <p:sldId id="262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93DF2E-6137-4EC3-899A-FDCCCCE97501}">
          <p14:sldIdLst>
            <p14:sldId id="261"/>
            <p14:sldId id="269"/>
            <p14:sldId id="263"/>
            <p14:sldId id="256"/>
            <p14:sldId id="257"/>
            <p14:sldId id="258"/>
            <p14:sldId id="260"/>
            <p14:sldId id="259"/>
            <p14:sldId id="264"/>
            <p14:sldId id="266"/>
            <p14:sldId id="267"/>
            <p14:sldId id="270"/>
            <p14:sldId id="271"/>
            <p14:sldId id="275"/>
            <p14:sldId id="273"/>
            <p14:sldId id="274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8"/>
            <p14:sldId id="276"/>
            <p14:sldId id="265"/>
            <p14:sldId id="262"/>
            <p14:sldId id="286"/>
          </p14:sldIdLst>
        </p14:section>
        <p14:section name="Раздел без заголовка" id="{2BCC0767-9090-4D00-B490-BF824CEB755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600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0005-005-Kak-raznye-zhivotnye-zimuj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0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919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7624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3"/>
            <a:ext cx="9144000" cy="6847447"/>
          </a:xfrm>
        </p:spPr>
      </p:pic>
    </p:spTree>
    <p:extLst>
      <p:ext uri="{BB962C8B-B14F-4D97-AF65-F5344CB8AC3E}">
        <p14:creationId xmlns:p14="http://schemas.microsoft.com/office/powerpoint/2010/main" val="6854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65164" cy="6858000"/>
          </a:xfrm>
        </p:spPr>
      </p:pic>
    </p:spTree>
    <p:extLst>
      <p:ext uri="{BB962C8B-B14F-4D97-AF65-F5344CB8AC3E}">
        <p14:creationId xmlns:p14="http://schemas.microsoft.com/office/powerpoint/2010/main" val="9658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52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536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280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095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9117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3901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768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991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3879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5608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val="3685845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5134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6827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kab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66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82121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7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6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val="3525014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5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04055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ёж сп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5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4628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3643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0260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val="242724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43718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7</cp:revision>
  <dcterms:created xsi:type="dcterms:W3CDTF">2015-01-25T15:18:08Z</dcterms:created>
  <dcterms:modified xsi:type="dcterms:W3CDTF">2015-01-25T16:24:35Z</dcterms:modified>
</cp:coreProperties>
</file>